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317" r:id="rId3"/>
    <p:sldId id="257" r:id="rId4"/>
    <p:sldId id="288" r:id="rId5"/>
    <p:sldId id="307" r:id="rId6"/>
    <p:sldId id="318" r:id="rId7"/>
    <p:sldId id="287" r:id="rId8"/>
    <p:sldId id="268" r:id="rId9"/>
    <p:sldId id="320" r:id="rId10"/>
    <p:sldId id="319" r:id="rId11"/>
    <p:sldId id="321" r:id="rId12"/>
    <p:sldId id="324" r:id="rId13"/>
    <p:sldId id="322" r:id="rId14"/>
    <p:sldId id="325" r:id="rId15"/>
    <p:sldId id="323" r:id="rId16"/>
    <p:sldId id="326"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8" autoAdjust="0"/>
    <p:restoredTop sz="94402" autoAdjust="0"/>
  </p:normalViewPr>
  <p:slideViewPr>
    <p:cSldViewPr snapToObjects="1" showGuides="1">
      <p:cViewPr varScale="1">
        <p:scale>
          <a:sx n="62" d="100"/>
          <a:sy n="62" d="100"/>
        </p:scale>
        <p:origin x="488" y="208"/>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and…</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5090E10C-CF64-BD40-8161-9F11A113A4CE}"/>
              </a:ext>
            </a:extLst>
          </p:cNvPr>
          <p:cNvSpPr>
            <a:spLocks noGrp="1"/>
          </p:cNvSpPr>
          <p:nvPr>
            <p:ph type="pic" sz="quarter" idx="11"/>
          </p:nvPr>
        </p:nvSpPr>
        <p:spPr/>
      </p:sp>
    </p:spTree>
    <p:extLst>
      <p:ext uri="{BB962C8B-B14F-4D97-AF65-F5344CB8AC3E}">
        <p14:creationId xmlns:p14="http://schemas.microsoft.com/office/powerpoint/2010/main" val="9865085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sp>
        <p:nvSpPr>
          <p:cNvPr id="3" name="Picture Placeholder 2">
            <a:extLst>
              <a:ext uri="{FF2B5EF4-FFF2-40B4-BE49-F238E27FC236}">
                <a16:creationId xmlns:a16="http://schemas.microsoft.com/office/drawing/2014/main" id="{4B6EA112-DF5B-5143-986B-6B9D6C7B9302}"/>
              </a:ext>
            </a:extLst>
          </p:cNvPr>
          <p:cNvSpPr>
            <a:spLocks noGrp="1"/>
          </p:cNvSpPr>
          <p:nvPr>
            <p:ph type="pic" sz="quarter" idx="11"/>
          </p:nvPr>
        </p:nvSpPr>
        <p:spPr/>
      </p:sp>
    </p:spTree>
    <p:extLst>
      <p:ext uri="{BB962C8B-B14F-4D97-AF65-F5344CB8AC3E}">
        <p14:creationId xmlns:p14="http://schemas.microsoft.com/office/powerpoint/2010/main" val="15657465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DC135AA8-4D50-B040-B07D-2831AAEAFDCE}"/>
              </a:ext>
            </a:extLst>
          </p:cNvPr>
          <p:cNvSpPr>
            <a:spLocks noGrp="1"/>
          </p:cNvSpPr>
          <p:nvPr>
            <p:ph type="pic" sz="quarter" idx="11"/>
          </p:nvPr>
        </p:nvSpPr>
        <p:spPr/>
      </p:sp>
    </p:spTree>
    <p:extLst>
      <p:ext uri="{BB962C8B-B14F-4D97-AF65-F5344CB8AC3E}">
        <p14:creationId xmlns:p14="http://schemas.microsoft.com/office/powerpoint/2010/main" val="19529698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sp>
        <p:nvSpPr>
          <p:cNvPr id="3" name="Picture Placeholder 2">
            <a:extLst>
              <a:ext uri="{FF2B5EF4-FFF2-40B4-BE49-F238E27FC236}">
                <a16:creationId xmlns:a16="http://schemas.microsoft.com/office/drawing/2014/main" id="{D2639D6B-48E5-8E4D-BED3-6D1267C98C81}"/>
              </a:ext>
            </a:extLst>
          </p:cNvPr>
          <p:cNvSpPr>
            <a:spLocks noGrp="1"/>
          </p:cNvSpPr>
          <p:nvPr>
            <p:ph type="pic" sz="quarter" idx="11"/>
          </p:nvPr>
        </p:nvSpPr>
        <p:spPr/>
      </p:sp>
    </p:spTree>
    <p:extLst>
      <p:ext uri="{BB962C8B-B14F-4D97-AF65-F5344CB8AC3E}">
        <p14:creationId xmlns:p14="http://schemas.microsoft.com/office/powerpoint/2010/main" val="1907031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r>
                <a:rPr lang="en-AU" dirty="0"/>
                <a:t>.</a:t>
              </a:r>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Choice xmlns:p14="http://schemas.microsoft.com/office/powerpoint/2010/main" xmlns="" Requires="p14">
      <p:transition spd="med" advClick="1" p14:dur="1000">
        <p14:prism dir="d"/>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7163163"/>
      </p:ext>
    </p:extLst>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600"/>
                                  </p:stCondLst>
                                  <p:iterate>
                                    <p:tmAbs val="0"/>
                                  </p:iterate>
                                  <p:childTnLst>
                                    <p:set>
                                      <p:cBhvr>
                                        <p:cTn id="6" fill="hold"/>
                                        <p:tgtEl>
                                          <p:spTgt spid="190"/>
                                        </p:tgtEl>
                                        <p:attrNameLst>
                                          <p:attrName>style.visibility</p:attrName>
                                        </p:attrNameLst>
                                      </p:cBhvr>
                                      <p:to>
                                        <p:strVal val="visible"/>
                                      </p:to>
                                    </p:set>
                                    <p:anim calcmode="lin" valueType="num">
                                      <p:cBhvr>
                                        <p:cTn id="7" dur="400" fill="hold"/>
                                        <p:tgtEl>
                                          <p:spTgt spid="190"/>
                                        </p:tgtEl>
                                        <p:attrNameLst>
                                          <p:attrName>ppt_w</p:attrName>
                                        </p:attrNameLst>
                                      </p:cBhvr>
                                      <p:tavLst>
                                        <p:tav tm="0">
                                          <p:val>
                                            <p:strVal val="4*#ppt_w"/>
                                          </p:val>
                                        </p:tav>
                                        <p:tav tm="100000">
                                          <p:val>
                                            <p:strVal val="#ppt_w"/>
                                          </p:val>
                                        </p:tav>
                                      </p:tavLst>
                                    </p:anim>
                                    <p:anim calcmode="lin" valueType="num">
                                      <p:cBhvr>
                                        <p:cTn id="8" dur="400" fill="hold"/>
                                        <p:tgtEl>
                                          <p:spTgt spid="190"/>
                                        </p:tgtEl>
                                        <p:attrNameLst>
                                          <p:attrName>ppt_h</p:attrName>
                                        </p:attrNameLst>
                                      </p:cBhvr>
                                      <p:tavLst>
                                        <p:tav tm="0">
                                          <p:val>
                                            <p:strVal val="4*#ppt_h"/>
                                          </p:val>
                                        </p:tav>
                                        <p:tav tm="100000">
                                          <p:val>
                                            <p:strVal val="#ppt_h"/>
                                          </p:val>
                                        </p:tav>
                                      </p:tavLst>
                                    </p:anim>
                                  </p:childTnLst>
                                </p:cTn>
                              </p:par>
                              <p:par>
                                <p:cTn id="9" presetID="26" presetClass="emph" presetSubtype="0" fill="hold" nodeType="withEffect">
                                  <p:stCondLst>
                                    <p:cond delay="900"/>
                                  </p:stCondLst>
                                  <p:childTnLst>
                                    <p:animEffect transition="out" filter="fade">
                                      <p:cBhvr>
                                        <p:cTn id="10" dur="500" tmFilter="0, 0; .2, .5; .8, .5; 1, 0"/>
                                        <p:tgtEl>
                                          <p:spTgt spid="190"/>
                                        </p:tgtEl>
                                      </p:cBhvr>
                                    </p:animEffect>
                                    <p:animScale>
                                      <p:cBhvr>
                                        <p:cTn id="11" dur="250" autoRev="1" fill="hold"/>
                                        <p:tgtEl>
                                          <p:spTgt spid="190"/>
                                        </p:tgtEl>
                                      </p:cBhvr>
                                      <p:by x="105000" y="105000"/>
                                    </p:animScale>
                                  </p:childTnLst>
                                </p:cTn>
                              </p:par>
                              <p:par>
                                <p:cTn id="12" presetID="10" presetClass="entr" presetSubtype="0" fill="hold" nodeType="withEffect">
                                  <p:stCondLst>
                                    <p:cond delay="60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3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2528</TotalTime>
  <Words>1030</Words>
  <Application>Microsoft Macintosh PowerPoint</Application>
  <PresentationFormat>Custom</PresentationFormat>
  <Paragraphs>109</Paragraphs>
  <Slides>16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460</cp:revision>
  <dcterms:modified xsi:type="dcterms:W3CDTF">2019-10-22T09:50:05Z</dcterms:modified>
</cp:coreProperties>
</file>